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5C98-D0EE-46B7-B668-54F5F0F9974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23D1-BD1E-4F9D-A9B6-5318282089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5C98-D0EE-46B7-B668-54F5F0F9974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23D1-BD1E-4F9D-A9B6-53182820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5C98-D0EE-46B7-B668-54F5F0F9974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23D1-BD1E-4F9D-A9B6-53182820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5C98-D0EE-46B7-B668-54F5F0F9974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23D1-BD1E-4F9D-A9B6-5318282089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5C98-D0EE-46B7-B668-54F5F0F9974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23D1-BD1E-4F9D-A9B6-53182820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5C98-D0EE-46B7-B668-54F5F0F9974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23D1-BD1E-4F9D-A9B6-5318282089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5C98-D0EE-46B7-B668-54F5F0F9974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23D1-BD1E-4F9D-A9B6-53182820899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5C98-D0EE-46B7-B668-54F5F0F9974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23D1-BD1E-4F9D-A9B6-53182820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5C98-D0EE-46B7-B668-54F5F0F9974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23D1-BD1E-4F9D-A9B6-53182820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5C98-D0EE-46B7-B668-54F5F0F9974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23D1-BD1E-4F9D-A9B6-53182820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5C98-D0EE-46B7-B668-54F5F0F9974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23D1-BD1E-4F9D-A9B6-5318282089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9F5C98-D0EE-46B7-B668-54F5F0F9974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8A23D1-BD1E-4F9D-A9B6-5318282089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/3.0/deed.r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ringerlink.com/russian-library-of-science/journal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ik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5"/>
            <a:ext cx="9144000" cy="679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27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992888" cy="536177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қолжетімділік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қолжетімділік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)?</a:t>
            </a:r>
          </a:p>
          <a:p>
            <a:pPr marL="4572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қанша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Автор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төлейді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жағдайлар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қолжетімділіктің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жетістігі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Тақырып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қолжетімділік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031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920880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қолжетімділік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не(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)?</a:t>
            </a:r>
          </a:p>
          <a:p>
            <a:pPr marL="4572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Шығындар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Дәстүрлі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Автор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тегін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Оқырмандар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төлейді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қолжетімділік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Оқырмандар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тегін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 автор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төлейді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Авторлық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құқықтың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ережелері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әстүрлі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Авторлық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бастырып шығарушаға тиесілі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қолжетімділік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Авторлық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авторға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тиесілі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қолжетімділікте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публикациялардың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үлгілері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бар, 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басылымдардың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саясаттары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бар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басылымдармен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тексеріңіз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33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692696"/>
            <a:ext cx="7704856" cy="597666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қанша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? Автор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қанша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төлейді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ақаланы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өңдеуге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кететін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шығындар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Article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Processing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Charges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АPC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баспаға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тәуелді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түрленеді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Springerде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евроны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құрайды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Автормен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төленеді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(грант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зерттеуге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қаржыландыру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көзіне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Ұйым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мүшелерімен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төленеді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елдің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395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BioMed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Central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SpringerOpen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мүшесі болып табылады.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өлемнен босатылады (экономикалық қиындықтар,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EIC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-дан шақырту)</a:t>
            </a:r>
          </a:p>
          <a:p>
            <a:pPr algn="just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0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52928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жағдайлар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Springer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журналы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авторлық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нұсқаулық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лицензиясымен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жарияланады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creativecommons.org/licenses/by/3.0/deed.ru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сайтынан қарауға болады</a:t>
            </a:r>
          </a:p>
          <a:p>
            <a:pPr algn="just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Сіз жұмысыңызды тарата аласыз, оның құрамын өзгертіп коммерциялық мақсатта қолдана аласыз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авторын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автормен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лицензиармен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көзделген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тәртіпте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нұсқаумен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ретке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келтіруге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журналына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публикациялардың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жариялануы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электрондық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асырылады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Жазылыс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журналдары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журналға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қолжетімділік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пікір-сараптаудың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жүйесін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ұстанады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5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56347"/>
            <a:ext cx="7920880" cy="30575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қолжетімділіктің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жетістігі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5720" indent="0" algn="just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қолжетімділікпен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журналдар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тізімі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(DOAJ) Швеция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қаласындағы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Лунда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Университетінің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қолдауымен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www.doaj.org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сайтында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7800ден аса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журналдардан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8189052" cy="345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3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39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2"/>
            <a:ext cx="9144000" cy="684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44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62"/>
            <a:ext cx="9144000" cy="683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97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8216" y="18864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Кеңестер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сұрақтар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65" y="2132856"/>
            <a:ext cx="5182971" cy="453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42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04856" cy="4320480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Қазақстандағы публикациялар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тіліндегі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журналдар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Қазақтандағы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публикациялардың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нұсқалары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ылыми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кітапханасынан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журналдарды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іздеуге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632848" cy="489654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Орыс тіліндегі журналдар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академиялық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компаниясымен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ынтымақтастық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байланыста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www.maik.ru)</a:t>
            </a:r>
          </a:p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Осы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ынтымақтастық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Springer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сараптамалық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эксперттік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бағалардың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аудармасын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жариялаушы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журнал </a:t>
            </a:r>
          </a:p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академиялық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баспа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компаниясы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130журналмен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Allerton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Press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баспасының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журналдарымен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толықтырылды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ылыми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кітапханасының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мақалалары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қолжазбалары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ғылыми-зерттеу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институты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көршілес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қоғамдық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мақалалары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қолжазбаларынан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ылыми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кітапханасының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221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журналының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бәрін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SpringerLink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www.springerlink.com/russian-library-of-science/journals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сайтынан көруге болады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052736"/>
            <a:ext cx="7992888" cy="367240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Қазақстандық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публикациялардың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мүмкіндіктері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мақаланы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берг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іңіз келсе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www.maik.ru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сайтына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шолу жасаңыз;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журналға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мақала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берсеңіз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ХАБК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келісіміне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келсе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мақала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автоматты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аударылып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SpringerLink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журналында жарияланады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журналы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бөлек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мақалалар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кітаптарды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аудару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жасамайды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журналы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түпнұсқасына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жұмыстар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кітапханасы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жырағындағы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аудармаларға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ынталанбайды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Қазақстандық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публикациялар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сұрақтар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524</TotalTime>
  <Words>436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Кеңестер жөніндегі сұрақтар</vt:lpstr>
      <vt:lpstr>Презентация PowerPoint</vt:lpstr>
      <vt:lpstr>Презентация PowerPoint</vt:lpstr>
      <vt:lpstr>Презентация PowerPoint</vt:lpstr>
      <vt:lpstr>Қазақстандық публикациялар бойынша сұрақтар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по поводу инструментов и советов?</dc:title>
  <dc:creator>Altynai</dc:creator>
  <cp:lastModifiedBy>Altynai</cp:lastModifiedBy>
  <cp:revision>26</cp:revision>
  <dcterms:created xsi:type="dcterms:W3CDTF">2013-10-29T10:52:58Z</dcterms:created>
  <dcterms:modified xsi:type="dcterms:W3CDTF">2013-11-18T04:34:45Z</dcterms:modified>
</cp:coreProperties>
</file>